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561" r:id="rId4"/>
    <p:sldId id="579" r:id="rId5"/>
    <p:sldId id="260" r:id="rId6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66"/>
    <p:restoredTop sz="94898"/>
  </p:normalViewPr>
  <p:slideViewPr>
    <p:cSldViewPr>
      <p:cViewPr varScale="1">
        <p:scale>
          <a:sx n="110" d="100"/>
          <a:sy n="110" d="100"/>
        </p:scale>
        <p:origin x="184" y="4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DE9121C1-E2BF-E745-B860-78422DD9843C}" type="datetime1">
              <a:rPr lang="en-US"/>
              <a:pPr>
                <a:defRPr/>
              </a:pPr>
              <a:t>9/8/21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8E0C042-AF95-A94D-832D-10E1E8C54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35287995-21E9-BA49-A2F5-7D67D447DBDA}" type="datetime1">
              <a:rPr lang="en-US"/>
              <a:pPr>
                <a:defRPr/>
              </a:pPr>
              <a:t>9/8/21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58FBEE90-0CDA-3447-B595-4F8759630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1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77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8194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265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1" y="381000"/>
            <a:ext cx="3483441" cy="12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11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117856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80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45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7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2400"/>
            <a:ext cx="117856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151469"/>
            <a:ext cx="54864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1469"/>
            <a:ext cx="5588000" cy="49746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nsola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9448800" y="606583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7"/>
          <p:cNvSpPr/>
          <p:nvPr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" name="Google Shape;21;p7" descr="bioinformatics.ca-logo-white-tex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" y="1656599"/>
            <a:ext cx="1729740" cy="727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855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>
            <a:spLocks noGrp="1"/>
          </p:cNvSpPr>
          <p:nvPr>
            <p:ph type="sldNum" idx="12"/>
          </p:nvPr>
        </p:nvSpPr>
        <p:spPr>
          <a:xfrm>
            <a:off x="9448800" y="606583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4761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9448800" y="606583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92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42D9A2-C384-504F-A21F-4E461C292C4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AF26-EEB7-234F-864A-46D92D67A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7541" y="6461447"/>
            <a:ext cx="89408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500" b="1" dirty="0">
                <a:solidFill>
                  <a:schemeClr val="bg1"/>
                </a:solidFill>
                <a:latin typeface="Calibri" charset="0"/>
                <a:cs typeface="Calibri" charset="0"/>
              </a:rPr>
              <a:t>RNA: Module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FD3AE-7B31-FB40-93E9-9E19F3055CE6}"/>
              </a:ext>
            </a:extLst>
          </p:cNvPr>
          <p:cNvSpPr txBox="1"/>
          <p:nvPr userDrawn="1"/>
        </p:nvSpPr>
        <p:spPr>
          <a:xfrm>
            <a:off x="8803051" y="6451602"/>
            <a:ext cx="31496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 err="1">
                <a:solidFill>
                  <a:schemeClr val="bg1"/>
                </a:solidFill>
                <a:cs typeface="Arial" charset="0"/>
              </a:rPr>
              <a:t>bioinformatics.ca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3E6FB-A43A-1440-8CFC-E45A2373FA7C}"/>
              </a:ext>
            </a:extLst>
          </p:cNvPr>
          <p:cNvSpPr txBox="1"/>
          <p:nvPr userDrawn="1"/>
        </p:nvSpPr>
        <p:spPr>
          <a:xfrm>
            <a:off x="5885847" y="6471291"/>
            <a:ext cx="420307" cy="3231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500" smtClean="0">
                <a:solidFill>
                  <a:schemeClr val="bg1"/>
                </a:solidFill>
              </a:rPr>
              <a:pPr algn="ctr"/>
              <a:t>‹#›</a:t>
            </a:fld>
            <a:endParaRPr lang="en-US" sz="15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enviz.org/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7.jpg"/><Relationship Id="rId7" Type="http://schemas.openxmlformats.org/officeDocument/2006/relationships/hyperlink" Target="http://www.rnabio.org/" TargetMode="External"/><Relationship Id="rId12" Type="http://schemas.openxmlformats.org/officeDocument/2006/relationships/image" Target="../media/image1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riffithlab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0.gif"/><Relationship Id="rId4" Type="http://schemas.openxmlformats.org/officeDocument/2006/relationships/image" Target="../media/image8.png"/><Relationship Id="rId9" Type="http://schemas.openxmlformats.org/officeDocument/2006/relationships/hyperlink" Target="http://www.pmbi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931221" y="2489451"/>
            <a:ext cx="1029492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3334"/>
              </a:buClr>
              <a:buSzPts val="4400"/>
              <a:buFont typeface="Verdana"/>
              <a:buNone/>
            </a:pPr>
            <a:r>
              <a:rPr lang="en-US" sz="4400" b="0" i="0" u="none" strike="noStrike" cap="none">
                <a:solidFill>
                  <a:srgbClr val="9A3334"/>
                </a:solidFill>
                <a:latin typeface="Verdana"/>
                <a:ea typeface="Verdana"/>
                <a:cs typeface="Verdana"/>
                <a:sym typeface="Verdana"/>
              </a:rPr>
              <a:t>Canadian Bioinformatics Workshops</a:t>
            </a:r>
            <a:endParaRPr/>
          </a:p>
        </p:txBody>
      </p:sp>
      <p:sp>
        <p:nvSpPr>
          <p:cNvPr id="70" name="Google Shape;70;p1"/>
          <p:cNvSpPr txBox="1"/>
          <p:nvPr/>
        </p:nvSpPr>
        <p:spPr>
          <a:xfrm>
            <a:off x="2058889" y="3719450"/>
            <a:ext cx="8039584" cy="19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www.bioinformatics.ca</a:t>
            </a:r>
            <a:endParaRPr sz="2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bioinformaticsdotca.github.io</a:t>
            </a:r>
            <a:endParaRPr sz="2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06545" y="5616657"/>
            <a:ext cx="243182" cy="20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" descr="Funding and Entrance Fellowships 2020, Faculty Of Law, McGill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2645" y="5385065"/>
            <a:ext cx="1871856" cy="9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 txBox="1"/>
          <p:nvPr/>
        </p:nvSpPr>
        <p:spPr>
          <a:xfrm>
            <a:off x="10338298" y="5471296"/>
            <a:ext cx="13079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Supported by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921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" descr="Picture 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2576" y="0"/>
            <a:ext cx="6518495" cy="64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075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648072"/>
          </a:xfrm>
        </p:spPr>
        <p:txBody>
          <a:bodyPr/>
          <a:lstStyle/>
          <a:p>
            <a:r>
              <a:rPr lang="en-US" sz="3200" dirty="0"/>
              <a:t>Introductions to Instructors and TAs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8" y="762785"/>
            <a:ext cx="1752145" cy="1946827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49" y="765395"/>
            <a:ext cx="1572737" cy="1946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102" y="2709611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39417" y="2709611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92363" y="2900763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Huiming</a:t>
            </a:r>
            <a:r>
              <a:rPr lang="en-US" sz="1800" dirty="0"/>
              <a:t> Xia</a:t>
            </a:r>
          </a:p>
          <a:p>
            <a:pPr algn="ctr"/>
            <a:r>
              <a:rPr lang="en-US" sz="1000" dirty="0"/>
              <a:t>PhD candidate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F957E2-AB84-5B4E-AC00-76B229A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266" y="773254"/>
            <a:ext cx="1613944" cy="18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96" y="3614773"/>
            <a:ext cx="4716016" cy="98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1837348" y="4437111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6"/>
              </a:rPr>
              <a:t>griffithlab.org</a:t>
            </a:r>
            <a:endParaRPr lang="en-US" sz="2000" dirty="0"/>
          </a:p>
          <a:p>
            <a:pPr algn="ctr"/>
            <a:r>
              <a:rPr lang="en-US" sz="2000" dirty="0">
                <a:hlinkClick r:id="rId7"/>
              </a:rPr>
              <a:t>rnabio.org</a:t>
            </a:r>
            <a:r>
              <a:rPr lang="en-US" sz="2000" dirty="0"/>
              <a:t>   </a:t>
            </a:r>
            <a:r>
              <a:rPr lang="en-US" sz="2000" dirty="0">
                <a:hlinkClick r:id="rId8"/>
              </a:rPr>
              <a:t>genviz.org</a:t>
            </a:r>
            <a:r>
              <a:rPr lang="en-US" sz="2000" dirty="0"/>
              <a:t>   </a:t>
            </a:r>
            <a:r>
              <a:rPr lang="en-US" sz="2000" dirty="0">
                <a:hlinkClick r:id="rId9"/>
              </a:rPr>
              <a:t>pmbio.org</a:t>
            </a:r>
            <a:r>
              <a:rPr lang="en-US" sz="2000" dirty="0"/>
              <a:t>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647F2E-2160-114E-B90D-D382568A2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00" y="4930043"/>
            <a:ext cx="5263149" cy="16319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D7BD8D-F7C8-0C4C-A40E-DDAAA9F7A7E1}"/>
              </a:ext>
            </a:extLst>
          </p:cNvPr>
          <p:cNvSpPr txBox="1"/>
          <p:nvPr/>
        </p:nvSpPr>
        <p:spPr>
          <a:xfrm>
            <a:off x="4678938" y="2889819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Instructor of Medicine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2C20B69-1EAE-9649-8B2D-8C9C1180F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68" y="842365"/>
            <a:ext cx="1800402" cy="1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F53FD4-9F79-4C4D-AB13-AD61CBFFD8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02"/>
          <a:stretch/>
        </p:blipFill>
        <p:spPr>
          <a:xfrm>
            <a:off x="9527998" y="748874"/>
            <a:ext cx="1909916" cy="19607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768ABF-5A4C-0244-B087-86494E64A8F7}"/>
              </a:ext>
            </a:extLst>
          </p:cNvPr>
          <p:cNvSpPr txBox="1"/>
          <p:nvPr/>
        </p:nvSpPr>
        <p:spPr>
          <a:xfrm>
            <a:off x="9290277" y="2880899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Emma Bell</a:t>
            </a:r>
          </a:p>
          <a:p>
            <a:pPr algn="ctr"/>
            <a:r>
              <a:rPr lang="en-US" sz="1000" dirty="0"/>
              <a:t>Postdoctoral research fellow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A2C74CA-6846-3E48-B9C4-22DA2EBD72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50" y="4162610"/>
            <a:ext cx="3007644" cy="53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5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764704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Not counting the pre-requisites and materials for this course:</a:t>
            </a:r>
          </a:p>
          <a:p>
            <a:r>
              <a:rPr lang="en-US" sz="2000" dirty="0"/>
              <a:t>Do you consider yourself a bioinformatician?</a:t>
            </a:r>
          </a:p>
          <a:p>
            <a:r>
              <a:rPr lang="en-US" sz="2000" dirty="0"/>
              <a:t>Are you familiar with </a:t>
            </a:r>
            <a:r>
              <a:rPr lang="en-US" sz="2000" dirty="0" err="1"/>
              <a:t>linux</a:t>
            </a:r>
            <a:r>
              <a:rPr lang="en-US" sz="20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sometimes write code?</a:t>
            </a:r>
          </a:p>
          <a:p>
            <a:r>
              <a:rPr lang="en-US" sz="20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use git/</a:t>
            </a:r>
            <a:r>
              <a:rPr lang="en-US" sz="2000" dirty="0" err="1"/>
              <a:t>github</a:t>
            </a:r>
            <a:r>
              <a:rPr lang="en-US" sz="2000" dirty="0"/>
              <a:t>?</a:t>
            </a:r>
          </a:p>
          <a:p>
            <a:r>
              <a:rPr lang="en-US" sz="2000" dirty="0"/>
              <a:t>What organism do you work with?</a:t>
            </a:r>
          </a:p>
          <a:p>
            <a:r>
              <a:rPr lang="en-US" sz="2000"/>
              <a:t>Who </a:t>
            </a:r>
            <a:r>
              <a:rPr lang="en-US" sz="2000" dirty="0"/>
              <a:t>has a dual monitor setup?</a:t>
            </a:r>
          </a:p>
        </p:txBody>
      </p:sp>
    </p:spTree>
    <p:extLst>
      <p:ext uri="{BB962C8B-B14F-4D97-AF65-F5344CB8AC3E}">
        <p14:creationId xmlns:p14="http://schemas.microsoft.com/office/powerpoint/2010/main" val="32830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34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</a:pPr>
            <a:r>
              <a:rPr lang="en-US" dirty="0"/>
              <a:t>We are on a Coffee Break &amp; Networking Session</a:t>
            </a:r>
            <a:endParaRPr dirty="0"/>
          </a:p>
        </p:txBody>
      </p:sp>
      <p:sp>
        <p:nvSpPr>
          <p:cNvPr id="100" name="Google Shape;100;p5"/>
          <p:cNvSpPr txBox="1"/>
          <p:nvPr/>
        </p:nvSpPr>
        <p:spPr>
          <a:xfrm>
            <a:off x="794951" y="3448906"/>
            <a:ext cx="106020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Workshop Sponsors: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2E058E-E2CF-9347-AC0F-C80C4B41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95" y="4199772"/>
            <a:ext cx="1719035" cy="16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156C24A-1308-D54C-B6EA-169EB8C0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06" y="4234674"/>
            <a:ext cx="1895957" cy="13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E4526D-DAE3-2A4B-8AD4-682AAD205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03" y="3501184"/>
            <a:ext cx="3764337" cy="13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3244DA2B-B7AE-E74C-8577-6C423A0B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6" y="4057148"/>
            <a:ext cx="2275780" cy="6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8E91D72-D34B-BD41-8DBB-391E4BD8E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308" y="4644230"/>
            <a:ext cx="2420492" cy="161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25FA478-4788-F941-86C9-A5118F13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03" y="4898276"/>
            <a:ext cx="1475294" cy="14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52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11815</TotalTime>
  <Words>159</Words>
  <Application>Microsoft Macintosh PowerPoint</Application>
  <PresentationFormat>Widescreen</PresentationFormat>
  <Paragraphs>34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Segoe UI</vt:lpstr>
      <vt:lpstr>Arial</vt:lpstr>
      <vt:lpstr>Calibri</vt:lpstr>
      <vt:lpstr>Consolas</vt:lpstr>
      <vt:lpstr>Verdana</vt:lpstr>
      <vt:lpstr>Office Theme</vt:lpstr>
      <vt:lpstr>PowerPoint Presentation</vt:lpstr>
      <vt:lpstr>PowerPoint Presentation</vt:lpstr>
      <vt:lpstr>Introductions to Instructors and TAs</vt:lpstr>
      <vt:lpstr>Student poll</vt:lpstr>
      <vt:lpstr>We are on a Coffee Break &amp; Networking Session</vt:lpstr>
    </vt:vector>
  </TitlesOfParts>
  <Company>Boston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Xia, Huiming</cp:lastModifiedBy>
  <cp:revision>713</cp:revision>
  <cp:lastPrinted>2020-06-17T12:48:33Z</cp:lastPrinted>
  <dcterms:created xsi:type="dcterms:W3CDTF">2011-11-14T19:50:16Z</dcterms:created>
  <dcterms:modified xsi:type="dcterms:W3CDTF">2021-09-08T14:09:44Z</dcterms:modified>
</cp:coreProperties>
</file>